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62" r:id="rId6"/>
    <p:sldId id="263" r:id="rId7"/>
    <p:sldId id="274" r:id="rId8"/>
    <p:sldId id="275" r:id="rId9"/>
    <p:sldId id="27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4514A-2005-4A76-90C5-A06B95549AAA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07786-A9B8-477B-9DDE-650F47D25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07786-A9B8-477B-9DDE-650F47D2546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FF10-8492-444A-B1D7-777DDE02EDC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8E08-CE00-4048-A07C-20B733564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FF10-8492-444A-B1D7-777DDE02EDC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8E08-CE00-4048-A07C-20B733564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FF10-8492-444A-B1D7-777DDE02EDC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8E08-CE00-4048-A07C-20B733564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FF10-8492-444A-B1D7-777DDE02EDC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8E08-CE00-4048-A07C-20B733564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FF10-8492-444A-B1D7-777DDE02EDC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8E08-CE00-4048-A07C-20B733564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FF10-8492-444A-B1D7-777DDE02EDC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8E08-CE00-4048-A07C-20B733564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FF10-8492-444A-B1D7-777DDE02EDC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8E08-CE00-4048-A07C-20B733564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FF10-8492-444A-B1D7-777DDE02EDC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8E08-CE00-4048-A07C-20B733564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FF10-8492-444A-B1D7-777DDE02EDC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8E08-CE00-4048-A07C-20B733564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FF10-8492-444A-B1D7-777DDE02EDC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8E08-CE00-4048-A07C-20B733564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FF10-8492-444A-B1D7-777DDE02EDC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8E08-CE00-4048-A07C-20B733564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8FF10-8492-444A-B1D7-777DDE02EDC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98E08-CE00-4048-A07C-20B733564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 manipulation of 03_City and Earth 013_City_in_Fu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71546"/>
            <a:ext cx="8101042" cy="372746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«Повышение информационной культуры родителей по экологическому воспитанию дошкольников»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500694" y="6286520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Подготовила Гобузова О.К.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 manipulation of 03_City and Earth 013_City_in_Fu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</a:t>
            </a:r>
            <a:endParaRPr lang="ru-RU" sz="2000" dirty="0"/>
          </a:p>
        </p:txBody>
      </p:sp>
      <p:pic>
        <p:nvPicPr>
          <p:cNvPr id="5" name="Рисунок 4" descr="img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357298"/>
            <a:ext cx="4643436" cy="3482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X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3571876"/>
            <a:ext cx="3788330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142976" y="285728"/>
            <a:ext cx="71438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oto manipulation of 01_Flower City 069_City_in_Futur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  <p:pic>
        <p:nvPicPr>
          <p:cNvPr id="5" name="Рисунок 4" descr="Photo manipulation of 03_City and Earth 013_City_in_Fu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01904090918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785794"/>
            <a:ext cx="2571768" cy="3429024"/>
          </a:xfrm>
          <a:prstGeom prst="rect">
            <a:avLst/>
          </a:prstGeom>
        </p:spPr>
      </p:pic>
      <p:pic>
        <p:nvPicPr>
          <p:cNvPr id="7" name="Рисунок 6" descr="hello_html_m4ecd343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926" y="1285860"/>
            <a:ext cx="2928958" cy="3905278"/>
          </a:xfrm>
          <a:prstGeom prst="rect">
            <a:avLst/>
          </a:prstGeom>
        </p:spPr>
      </p:pic>
      <p:pic>
        <p:nvPicPr>
          <p:cNvPr id="8" name="Рисунок 7" descr="konsult_sk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60" y="2714620"/>
            <a:ext cx="3000378" cy="40005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4480" y="142852"/>
            <a:ext cx="557216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Консультации для родителей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oto manipulation of 03_City and Earth 013_City_in_Fu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Photo manipulation of 03_City and Earth 013_City_in_Fu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84" y="-214338"/>
            <a:ext cx="9858444" cy="70723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5786" y="214290"/>
            <a:ext cx="757242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Фотостенд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«Природа нашего края»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bb17b3dd6a1a10a05737276e5fddf4eb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214422"/>
            <a:ext cx="7553640" cy="485778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oto manipulation of 03_City and Earth 013_City_in_Fu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6" name="Рисунок 5" descr="crop_921_5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071546"/>
            <a:ext cx="5357850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bPKCx9bEnV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2143116"/>
            <a:ext cx="3143256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857224" y="214290"/>
            <a:ext cx="742955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рисунков и поделок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oto manipulation of 03_City and Earth 013_City_in_Fu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57222" y="-285776"/>
            <a:ext cx="10001320" cy="9501229"/>
          </a:xfrm>
        </p:spPr>
      </p:pic>
      <p:pic>
        <p:nvPicPr>
          <p:cNvPr id="5" name="Рисунок 4" descr="hello_html_15829d2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357298"/>
            <a:ext cx="3714776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857224" y="0"/>
            <a:ext cx="750099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«Сказки по экологии»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15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3929066"/>
            <a:ext cx="4286280" cy="292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N39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785794"/>
            <a:ext cx="2643206" cy="2950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oto manipulation of 03_City and Earth 013_City_in_Fu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715148"/>
          </a:xfrm>
        </p:spPr>
      </p:pic>
      <p:pic>
        <p:nvPicPr>
          <p:cNvPr id="5" name="Рисунок 4" descr="itogi_konkur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5" y="1428736"/>
            <a:ext cx="4929640" cy="3371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57290" y="357166"/>
            <a:ext cx="607223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«Птичья столовая»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11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143248"/>
            <a:ext cx="4286280" cy="3333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oto manipulation of 03_City and Earth 013_City_in_Fu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714348" y="214290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857356" y="142852"/>
            <a:ext cx="500066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Творческая мастерская</a:t>
            </a:r>
          </a:p>
        </p:txBody>
      </p:sp>
      <p:pic>
        <p:nvPicPr>
          <p:cNvPr id="6" name="Рисунок 5" descr="Q-T4OZ3Xdj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785794"/>
            <a:ext cx="3357586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YVt_xiH6nI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357298"/>
            <a:ext cx="2833709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3w6iszTaEI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3714752"/>
            <a:ext cx="371477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oto manipulation of 03_City and Earth 013_City_in_Fu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6" name="Рисунок 5" descr="Ot1hOMy9wK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000240"/>
            <a:ext cx="2857520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285852" y="214290"/>
            <a:ext cx="607223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КВН, Викторины  «Что мы знаем о природе»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оксана 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214422"/>
            <a:ext cx="3238523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image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929066"/>
            <a:ext cx="3857652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 manipulation of 03_City and Earth 013_City_in_Fu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908" y="0"/>
            <a:ext cx="9525002" cy="71437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Трудовой десант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image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4214818"/>
            <a:ext cx="3262335" cy="2528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N45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43182"/>
            <a:ext cx="3214710" cy="2411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SCN45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1571612"/>
            <a:ext cx="3357586" cy="2655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 manipulation of 03_City and Earth 013_City_in_Fu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186766" cy="258285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t-RU" sz="2400" b="1" dirty="0" smtClean="0"/>
              <a:t/>
            </a:r>
            <a:br>
              <a:rPr lang="tt-RU" sz="2400" b="1" dirty="0" smtClean="0"/>
            </a:br>
            <a:r>
              <a:rPr lang="tt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: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t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</a:t>
            </a:r>
            <a:r>
              <a:rPr lang="tt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дание </a:t>
            </a:r>
            <a:r>
              <a:rPr lang="tt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условий для повышения </a:t>
            </a:r>
            <a:r>
              <a:rPr lang="tt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педагогической компетентности </a:t>
            </a:r>
            <a:r>
              <a:rPr lang="tt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экологическому  образованию  детей дошкольного возраста.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 manipulation of 03_City and Earth 013_City_in_Fu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86808" cy="40005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tt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Задачи: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tt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педагогической компетентности  родителей в области экологического образования детей дошкольного возраста.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tt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совместной досуговой деятельности детей  и родителей в процессе экоголического образования.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tt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Укрепление детско-родительских отношений посредством организации совместной деятельности экологической направленности.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tt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эффективных методов и технолгий включения родителей в работу по экологическому образованию дошкольников.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 manipulation of 03_City and Earth 013_City_in_Fu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70008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143932" cy="328614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Ожидаемые результаты: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роли родителей в экологическом образовании детей.</a:t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Увеличение непосредственного участия родителей и детей в организации и проведении различных экологических мероприятий.</a:t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уровня знаний у родителей и детей об экологии </a:t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родного края, охране природы. </a:t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tt-RU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 manipulation of 03_City and Earth 013_City_in_Fu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7943848" cy="328614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l"/>
            <a:r>
              <a:rPr lang="tt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Принципы взаимодействия с родителями.</a:t>
            </a:r>
            <a:br>
              <a:rPr lang="tt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Доброжелательный стиль общения педагогов с родителями.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Индивидуальный подход.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Сотрудничество.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Динамичность работы.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28662" y="1795450"/>
            <a:ext cx="529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oto manipulation of 03_City and Earth 013_City_in_Fu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1472" y="1000108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71604" y="1214422"/>
            <a:ext cx="59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00034" y="714356"/>
            <a:ext cx="7858180" cy="50167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Формы  взаимодействия с родителями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Анкетирование, проведение опросов с целью выявления их экологической компетентности.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 за круглым столом, родительские собрания, консультации и сообщения экологической направленности для родительского уголка.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Совместные досуги, праздники,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КВНы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викторины.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Домашнее задание - участие в выставках, смотрах-конкурсах, акциях, педагогические ширмы.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Привлечение родителей к совместной с детьми трудовой деятельности на участке и в уголке природы.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научно-популярной методической литературы по проблемам экологического воспитания.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Выпуск газет, фотогазет, экологических альбомов, плакатов, папок-передвижек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Photo manipulation of 03_City and Earth 013_City_in_Fu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oto manipulation of 03_City and Earth 013_City_in_Fu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715148"/>
          </a:xfrm>
        </p:spPr>
      </p:pic>
      <p:pic>
        <p:nvPicPr>
          <p:cNvPr id="5" name="Рисунок 4" descr="Scan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0"/>
            <a:ext cx="5065053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oto manipulation of 03_City and Earth 013_City_in_Fu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Scan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0"/>
            <a:ext cx="5065053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142</Words>
  <Application>Microsoft Office PowerPoint</Application>
  <PresentationFormat>Экран (4:3)</PresentationFormat>
  <Paragraphs>27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«Повышение информационной культуры родителей по экологическому воспитанию дошкольников» </vt:lpstr>
      <vt:lpstr> Цель :   Создание условий для повышения педагогической компетентности родителей  по экологическому  образованию  детей дошкольного возраста. </vt:lpstr>
      <vt:lpstr>                                                     Задачи:    1.Повышение педагогической компетентности  родителей в области экологического образования детей дошкольного возраста. 2.Создание условий для совместной досуговой деятельности детей  и родителей в процессе экоголического образования. 3.Укрепление детско-родительских отношений посредством организации совместной деятельности экологической направленности. 4.Использование эффективных методов и технолгий включения родителей в работу по экологическому образованию дошкольников. </vt:lpstr>
      <vt:lpstr>                                       Ожидаемые результаты:  Повышение роли родителей в экологическом образовании детей.  Увеличение непосредственного участия родителей и детей в организации и проведении различных экологических мероприятий. Повышение уровня знаний у родителей и детей об экологии  родного края, охране природы.       </vt:lpstr>
      <vt:lpstr>                     Принципы взаимодействия с родителями. Доброжелательный стиль общения педагогов с родителями. Индивидуальный подход. Сотрудничество. Динамичность работы.  </vt:lpstr>
      <vt:lpstr>Слайд 6</vt:lpstr>
      <vt:lpstr>Слайд 7</vt:lpstr>
      <vt:lpstr>Слайд 8</vt:lpstr>
      <vt:lpstr>Слайд 9</vt:lpstr>
      <vt:lpstr>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Трудовой десант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</cp:revision>
  <dcterms:created xsi:type="dcterms:W3CDTF">2020-02-24T10:30:26Z</dcterms:created>
  <dcterms:modified xsi:type="dcterms:W3CDTF">2020-03-24T19:46:47Z</dcterms:modified>
</cp:coreProperties>
</file>